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2" r:id="rId4"/>
    <p:sldId id="258" r:id="rId5"/>
    <p:sldId id="259" r:id="rId6"/>
    <p:sldId id="257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rcsilla.hu/karoli/jav3bosz363dc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Boszork%C3%A1n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517F11-9FA5-4C68-827A-D51E9377A3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Boszorkányperek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21CBCDB-32FD-4FB8-95A9-80AAF630A3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Nyelvtörténeti szövegek elemzése 9.</a:t>
            </a:r>
          </a:p>
        </p:txBody>
      </p:sp>
    </p:spTree>
    <p:extLst>
      <p:ext uri="{BB962C8B-B14F-4D97-AF65-F5344CB8AC3E}">
        <p14:creationId xmlns:p14="http://schemas.microsoft.com/office/powerpoint/2010/main" val="2119974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0C2E96-E4D9-454C-8AB8-0244E29F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49925"/>
            <a:ext cx="3829143" cy="2456442"/>
          </a:xfrm>
        </p:spPr>
        <p:txBody>
          <a:bodyPr/>
          <a:lstStyle/>
          <a:p>
            <a:r>
              <a:rPr lang="hu-HU" dirty="0"/>
              <a:t>Boszorkányperek normalizálása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E8C621C-345F-4793-BC6D-56409DD5E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Példa: </a:t>
            </a:r>
            <a:r>
              <a:rPr lang="hu-HU" dirty="0">
                <a:hlinkClick r:id="rId2"/>
              </a:rPr>
              <a:t>jav3Bosz363DCs</a:t>
            </a:r>
            <a:endParaRPr lang="hu-HU" dirty="0"/>
          </a:p>
          <a:p>
            <a:pPr marL="0" indent="0">
              <a:buNone/>
            </a:pPr>
            <a:r>
              <a:rPr lang="hu-HU" dirty="0">
                <a:hlinkClick r:id="rId2"/>
              </a:rPr>
              <a:t>http://www.dercsilla.hu/karoli/jav3bosz363dcs/</a:t>
            </a: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2489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7996886-9975-474A-AD41-57DBBF4B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 van a kutyával?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221798-1FC6-4C1D-98E3-767C2B133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2"/>
              </a:rPr>
              <a:t>https://hu.wikipedia.org/wiki/Boszork%C3%A1ny</a:t>
            </a:r>
            <a:endParaRPr lang="hu-HU" dirty="0"/>
          </a:p>
          <a:p>
            <a:r>
              <a:rPr lang="hu-HU" dirty="0"/>
              <a:t>A boszorkányok egyik alakja</a:t>
            </a:r>
          </a:p>
          <a:p>
            <a:r>
              <a:rPr lang="hu-HU" dirty="0"/>
              <a:t>A gonosz egyik alakja a fekete kutya</a:t>
            </a:r>
          </a:p>
          <a:p>
            <a:r>
              <a:rPr lang="hu-HU" dirty="0"/>
              <a:t>Alvilági kutyák, a sátán/pokol kutyái</a:t>
            </a:r>
          </a:p>
        </p:txBody>
      </p:sp>
    </p:spTree>
    <p:extLst>
      <p:ext uri="{BB962C8B-B14F-4D97-AF65-F5344CB8AC3E}">
        <p14:creationId xmlns:p14="http://schemas.microsoft.com/office/powerpoint/2010/main" val="328078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20F26D3-3E8E-4DBE-990B-7E0FA20C43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2ABC6A-2294-4E4E-AE51-D0B892F7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DDED3A7D-E641-4FF2-A4DD-FF60023FB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7F95B9C2-76FC-4363-B454-2AE128BBE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F87FA20A-DBB2-42E5-AD1F-F2B048286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A4D7A641-E7DA-46C2-9FC5-709066A02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B144C8FF-827E-4B26-A81B-EE069A757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4309F392-A669-4107-9A04-2E91DAD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30A90DD8-54A4-4B06-8B29-F26D44172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3129F41A-3A13-435E-AB01-AC1BC405C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F4F94EFF-6BC5-484E-BB47-344F25AA9C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6928544C-6AAA-46A8-ACC3-9E23673862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9BE8861D-7F1A-48F1-8D6E-70813469F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3A1607C3-2488-41F5-9F05-0BDB8E24F8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C76259F9-A617-4C20-A516-A128B0E78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BE54BAF1-22B1-405F-A2AC-CDEEE99A9C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318574CB-E7D0-4018-8D70-AC03BEBB57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7558BCFB-BCA5-41AA-87BF-C1FA85D3D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1EF129C8-B506-4845-B69B-EF9B51B4C3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90C36F2C-3D19-4A3A-BB30-8A83E2011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A73BD378-C2A0-4411-943F-EE57C1E876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C035DDCB-E85E-457F-A9D9-CEE3ED6C84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B2D31F78-2662-4262-B5C3-56B4A73328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239098C-7E72-4888-8711-496779E31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12FA91-F616-456E-A0E6-08FFDCF7E9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22">
              <a:extLst>
                <a:ext uri="{FF2B5EF4-FFF2-40B4-BE49-F238E27FC236}">
                  <a16:creationId xmlns:a16="http://schemas.microsoft.com/office/drawing/2014/main" id="{20FC58DF-B79E-40D6-A6D4-676AEFE32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99FFD69-1407-421A-8490-632440613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ím 1">
            <a:extLst>
              <a:ext uri="{FF2B5EF4-FFF2-40B4-BE49-F238E27FC236}">
                <a16:creationId xmlns:a16="http://schemas.microsoft.com/office/drawing/2014/main" id="{CC3C6148-1821-41D7-BA74-7D003934E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r>
              <a:rPr lang="hu-HU" dirty="0"/>
              <a:t>Olvassunk!</a:t>
            </a:r>
          </a:p>
        </p:txBody>
      </p:sp>
      <p:pic>
        <p:nvPicPr>
          <p:cNvPr id="5" name="Kép 4" descr="A képen szöveg látható&#10;&#10;Automatikusan generált leírás">
            <a:extLst>
              <a:ext uri="{FF2B5EF4-FFF2-40B4-BE49-F238E27FC236}">
                <a16:creationId xmlns:a16="http://schemas.microsoft.com/office/drawing/2014/main" id="{A6B300C8-1183-4C30-8A32-A7B9AA9E3B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3963"/>
          <a:stretch/>
        </p:blipFill>
        <p:spPr>
          <a:xfrm>
            <a:off x="5115908" y="804037"/>
            <a:ext cx="6274561" cy="2380179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F0C434-7708-4667-837F-FE80601BF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163" y="3446154"/>
            <a:ext cx="6732589" cy="29811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 err="1"/>
              <a:t>Schram</a:t>
            </a:r>
            <a:r>
              <a:rPr lang="hu-HU" dirty="0"/>
              <a:t> Ferenc kötetei</a:t>
            </a:r>
          </a:p>
          <a:p>
            <a:pPr marL="0" indent="0">
              <a:buNone/>
            </a:pPr>
            <a:r>
              <a:rPr lang="hu-HU" dirty="0" err="1"/>
              <a:t>Bozs</a:t>
            </a:r>
            <a:r>
              <a:rPr lang="hu-HU" dirty="0"/>
              <a:t>. 1. 82. (ördög, boszorkánypecsét)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85 (káromkodás)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87. (Gellért-hegy) 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103 (kapitány/zászlós)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105 (megnyomás)</a:t>
            </a:r>
          </a:p>
          <a:p>
            <a:pPr marL="0" indent="0">
              <a:buNone/>
            </a:pPr>
            <a:r>
              <a:rPr lang="hu-HU" dirty="0" err="1"/>
              <a:t>Bosz</a:t>
            </a:r>
            <a:r>
              <a:rPr lang="hu-HU" dirty="0"/>
              <a:t>. 1. 113 (kínzások)</a:t>
            </a:r>
          </a:p>
        </p:txBody>
      </p:sp>
    </p:spTree>
    <p:extLst>
      <p:ext uri="{BB962C8B-B14F-4D97-AF65-F5344CB8AC3E}">
        <p14:creationId xmlns:p14="http://schemas.microsoft.com/office/powerpoint/2010/main" val="1075041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5C13DF-0B84-4395-9F9A-5A3B1F353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TMK-keresések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DA6253-2D47-4A40-90EA-4E5CBDF1AE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Keresőkifejezések: </a:t>
            </a:r>
          </a:p>
          <a:p>
            <a:pPr marL="0" indent="0">
              <a:buNone/>
            </a:pPr>
            <a:r>
              <a:rPr lang="hu-HU" i="1" dirty="0"/>
              <a:t>boszorkány</a:t>
            </a:r>
          </a:p>
          <a:p>
            <a:pPr marL="0" indent="0">
              <a:buNone/>
            </a:pPr>
            <a:r>
              <a:rPr lang="hu-HU" i="1" dirty="0"/>
              <a:t>kutya ~ eb, ebadta – </a:t>
            </a:r>
            <a:r>
              <a:rPr lang="hu-HU" dirty="0"/>
              <a:t>káromkodás is</a:t>
            </a:r>
          </a:p>
          <a:p>
            <a:pPr marL="0" indent="0">
              <a:buNone/>
            </a:pPr>
            <a:r>
              <a:rPr lang="hu-HU" i="1" dirty="0"/>
              <a:t>ördög, ördöggel</a:t>
            </a:r>
          </a:p>
          <a:p>
            <a:pPr marL="0" indent="0">
              <a:buNone/>
            </a:pPr>
            <a:r>
              <a:rPr lang="hu-HU" dirty="0"/>
              <a:t>Rákattintva a találatban a per rövidítésére a []-es találati szám után, az egész per megnyílik új ablakban.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27577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6FD56E-515A-4783-A369-7AD95B49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Zárthelyi-kérdések –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C42A78D-E92A-48E6-908D-38AC527C7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1513" y="463825"/>
            <a:ext cx="7275444" cy="6294783"/>
          </a:xfrm>
        </p:spPr>
        <p:txBody>
          <a:bodyPr>
            <a:normAutofit/>
          </a:bodyPr>
          <a:lstStyle/>
          <a:p>
            <a:r>
              <a:rPr lang="hu-HU" dirty="0"/>
              <a:t>KT, </a:t>
            </a:r>
            <a:r>
              <a:rPr lang="hu-HU" dirty="0" err="1"/>
              <a:t>GyS</a:t>
            </a:r>
            <a:r>
              <a:rPr lang="hu-HU" dirty="0"/>
              <a:t>: olvasat, értelmezések, </a:t>
            </a:r>
          </a:p>
          <a:p>
            <a:r>
              <a:rPr lang="hu-HU" dirty="0"/>
              <a:t>[</a:t>
            </a:r>
            <a:r>
              <a:rPr lang="hu-HU" dirty="0" err="1"/>
              <a:t>gy</a:t>
            </a:r>
            <a:r>
              <a:rPr lang="hu-HU" dirty="0"/>
              <a:t>]-t már ejthettek, nem csak [</a:t>
            </a:r>
            <a:r>
              <a:rPr lang="hu-HU" dirty="0" err="1"/>
              <a:t>dzsj</a:t>
            </a:r>
            <a:r>
              <a:rPr lang="hu-HU" dirty="0"/>
              <a:t>-]t (bár Dömötör az utóbbit írja)</a:t>
            </a:r>
          </a:p>
          <a:p>
            <a:r>
              <a:rPr lang="hu-HU" dirty="0" err="1"/>
              <a:t>Wordwall</a:t>
            </a:r>
            <a:r>
              <a:rPr lang="hu-HU" dirty="0"/>
              <a:t>-teszt (8 perc 10 kérdésre)</a:t>
            </a:r>
          </a:p>
          <a:p>
            <a:r>
              <a:rPr lang="hu-HU" dirty="0"/>
              <a:t>Pl. OLVASAT: </a:t>
            </a:r>
          </a:p>
          <a:p>
            <a:pPr marL="0" indent="0">
              <a:buNone/>
            </a:pPr>
            <a:r>
              <a:rPr lang="hu-HU" dirty="0"/>
              <a:t>Melyik KORABELI KIEJTÉS helyes? </a:t>
            </a:r>
            <a:r>
              <a:rPr lang="hu-HU" i="1" dirty="0" err="1"/>
              <a:t>Habrosagben</a:t>
            </a:r>
            <a:r>
              <a:rPr lang="hu-HU" i="1" dirty="0"/>
              <a:t> </a:t>
            </a:r>
            <a:r>
              <a:rPr lang="hu-HU" i="1" dirty="0" err="1"/>
              <a:t>walacnok</a:t>
            </a:r>
            <a:r>
              <a:rPr lang="hu-HU" i="1" dirty="0"/>
              <a:t> </a:t>
            </a:r>
            <a:r>
              <a:rPr lang="hu-HU" i="1" dirty="0" err="1"/>
              <a:t>kegussege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A. </a:t>
            </a:r>
            <a:r>
              <a:rPr lang="hu-HU" dirty="0" err="1"/>
              <a:t>Hábroságban</a:t>
            </a:r>
            <a:r>
              <a:rPr lang="hu-HU" dirty="0"/>
              <a:t> </a:t>
            </a:r>
            <a:r>
              <a:rPr lang="hu-HU" dirty="0" err="1"/>
              <a:t>valaknak</a:t>
            </a:r>
            <a:r>
              <a:rPr lang="hu-HU" dirty="0"/>
              <a:t> </a:t>
            </a:r>
            <a:r>
              <a:rPr lang="hu-HU" dirty="0" err="1"/>
              <a:t>kegyüssége</a:t>
            </a:r>
            <a:endParaRPr lang="hu-HU" dirty="0"/>
          </a:p>
          <a:p>
            <a:pPr marL="0" indent="0">
              <a:buNone/>
            </a:pPr>
            <a:r>
              <a:rPr lang="hu-HU" b="1" dirty="0"/>
              <a:t>B. </a:t>
            </a:r>
            <a:r>
              <a:rPr lang="hu-HU" b="1" dirty="0" err="1"/>
              <a:t>Hábroságben</a:t>
            </a:r>
            <a:r>
              <a:rPr lang="hu-HU" b="1" dirty="0"/>
              <a:t> </a:t>
            </a:r>
            <a:r>
              <a:rPr lang="hu-HU" b="1" dirty="0" err="1"/>
              <a:t>valaknak</a:t>
            </a:r>
            <a:r>
              <a:rPr lang="hu-HU" b="1" dirty="0"/>
              <a:t> </a:t>
            </a:r>
            <a:r>
              <a:rPr lang="hu-HU" b="1" dirty="0" err="1"/>
              <a:t>kegyüssége</a:t>
            </a:r>
            <a:endParaRPr lang="hu-HU" b="1" dirty="0"/>
          </a:p>
          <a:p>
            <a:pPr marL="0" indent="0">
              <a:buNone/>
            </a:pPr>
            <a:r>
              <a:rPr lang="hu-HU" dirty="0"/>
              <a:t>C. </a:t>
            </a:r>
            <a:r>
              <a:rPr lang="hu-HU" dirty="0" err="1"/>
              <a:t>Hábroságben</a:t>
            </a:r>
            <a:r>
              <a:rPr lang="hu-HU" dirty="0"/>
              <a:t> valóknak </a:t>
            </a:r>
            <a:r>
              <a:rPr lang="hu-HU" dirty="0" err="1"/>
              <a:t>kegyüssége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D. </a:t>
            </a:r>
            <a:r>
              <a:rPr lang="hu-HU" dirty="0" err="1"/>
              <a:t>Hábroságban</a:t>
            </a:r>
            <a:r>
              <a:rPr lang="hu-HU" dirty="0"/>
              <a:t> valóknak kegyessége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04402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0642FC-2006-4D4E-8C77-85DC56F5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Zárthelyi-kérdések – példa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5CB945-6591-4C09-9C32-6B3DB75D4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/>
              <a:t>Pl. olvasat: </a:t>
            </a:r>
          </a:p>
          <a:p>
            <a:pPr marL="0" indent="0">
              <a:buNone/>
            </a:pPr>
            <a:r>
              <a:rPr lang="hu-HU" dirty="0"/>
              <a:t>Melyik KORABELI KIEJTÉS a helyes? </a:t>
            </a:r>
            <a:r>
              <a:rPr lang="hu-HU" i="1" dirty="0" err="1"/>
              <a:t>hug</a:t>
            </a:r>
            <a:r>
              <a:rPr lang="hu-HU" i="1" dirty="0"/>
              <a:t> </a:t>
            </a:r>
            <a:r>
              <a:rPr lang="hu-HU" i="1" dirty="0" err="1"/>
              <a:t>scuz</a:t>
            </a:r>
            <a:r>
              <a:rPr lang="hu-HU" i="1" dirty="0"/>
              <a:t> </a:t>
            </a:r>
            <a:r>
              <a:rPr lang="hu-HU" i="1" dirty="0" err="1"/>
              <a:t>lean</a:t>
            </a:r>
            <a:r>
              <a:rPr lang="hu-HU" i="1" dirty="0"/>
              <a:t> </a:t>
            </a:r>
            <a:r>
              <a:rPr lang="hu-HU" i="1" dirty="0" err="1"/>
              <a:t>fiot</a:t>
            </a:r>
            <a:r>
              <a:rPr lang="hu-HU" i="1" dirty="0"/>
              <a:t> </a:t>
            </a:r>
            <a:r>
              <a:rPr lang="hu-HU" i="1" dirty="0" err="1"/>
              <a:t>sciulhessen</a:t>
            </a:r>
            <a:endParaRPr lang="hu-HU" i="1" dirty="0"/>
          </a:p>
          <a:p>
            <a:pPr marL="0" indent="0">
              <a:buNone/>
            </a:pPr>
            <a:r>
              <a:rPr lang="hu-HU" dirty="0"/>
              <a:t>A. hogy szűz leány </a:t>
            </a:r>
            <a:r>
              <a:rPr lang="hu-HU" dirty="0" err="1"/>
              <a:t>fiot</a:t>
            </a:r>
            <a:r>
              <a:rPr lang="hu-HU" dirty="0"/>
              <a:t> </a:t>
            </a:r>
            <a:r>
              <a:rPr lang="hu-HU" dirty="0" err="1"/>
              <a:t>szűlhessen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B. </a:t>
            </a:r>
            <a:r>
              <a:rPr lang="hu-HU" dirty="0" err="1"/>
              <a:t>hugy</a:t>
            </a:r>
            <a:r>
              <a:rPr lang="hu-HU" dirty="0"/>
              <a:t> szűz </a:t>
            </a:r>
            <a:r>
              <a:rPr lang="hu-HU" dirty="0" err="1"/>
              <a:t>leán</a:t>
            </a:r>
            <a:r>
              <a:rPr lang="hu-HU" dirty="0"/>
              <a:t> </a:t>
            </a:r>
            <a:r>
              <a:rPr lang="hu-HU" dirty="0" err="1"/>
              <a:t>fiat</a:t>
            </a:r>
            <a:r>
              <a:rPr lang="hu-HU" dirty="0"/>
              <a:t> </a:t>
            </a:r>
            <a:r>
              <a:rPr lang="hu-HU" dirty="0" err="1"/>
              <a:t>szűlhessen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C. hogy szűz </a:t>
            </a:r>
            <a:r>
              <a:rPr lang="hu-HU" dirty="0" err="1"/>
              <a:t>leán</a:t>
            </a:r>
            <a:r>
              <a:rPr lang="hu-HU" dirty="0"/>
              <a:t> </a:t>
            </a:r>
            <a:r>
              <a:rPr lang="hu-HU" dirty="0" err="1"/>
              <a:t>fiot</a:t>
            </a:r>
            <a:r>
              <a:rPr lang="hu-HU" dirty="0"/>
              <a:t> </a:t>
            </a:r>
            <a:r>
              <a:rPr lang="hu-HU" dirty="0" err="1"/>
              <a:t>szűlhessen</a:t>
            </a:r>
            <a:endParaRPr lang="hu-HU" dirty="0"/>
          </a:p>
          <a:p>
            <a:pPr marL="0" indent="0">
              <a:buNone/>
            </a:pPr>
            <a:r>
              <a:rPr lang="hu-HU" b="1" dirty="0"/>
              <a:t>D. </a:t>
            </a:r>
            <a:r>
              <a:rPr lang="hu-HU" b="1" dirty="0" err="1"/>
              <a:t>hugy</a:t>
            </a:r>
            <a:r>
              <a:rPr lang="hu-HU" b="1" dirty="0"/>
              <a:t> szűz </a:t>
            </a:r>
            <a:r>
              <a:rPr lang="hu-HU" b="1" dirty="0" err="1"/>
              <a:t>leán</a:t>
            </a:r>
            <a:r>
              <a:rPr lang="hu-HU" b="1" dirty="0"/>
              <a:t> </a:t>
            </a:r>
            <a:r>
              <a:rPr lang="hu-HU" b="1" dirty="0" err="1"/>
              <a:t>fiot</a:t>
            </a:r>
            <a:r>
              <a:rPr lang="hu-HU" b="1" dirty="0"/>
              <a:t> </a:t>
            </a:r>
            <a:r>
              <a:rPr lang="hu-HU" b="1" dirty="0" err="1"/>
              <a:t>szűlhessen</a:t>
            </a:r>
            <a:endParaRPr lang="hu-HU" b="1" dirty="0"/>
          </a:p>
          <a:p>
            <a:r>
              <a:rPr lang="hu-HU" dirty="0"/>
              <a:t>Pl.  értelmezés</a:t>
            </a:r>
          </a:p>
          <a:p>
            <a:pPr marL="0" indent="0">
              <a:buNone/>
            </a:pPr>
            <a:r>
              <a:rPr lang="hu-HU" dirty="0"/>
              <a:t>Melyik ÉRTELMEZÉS helyes? </a:t>
            </a:r>
            <a:r>
              <a:rPr lang="hu-HU" i="1" dirty="0" err="1"/>
              <a:t>quit</a:t>
            </a:r>
            <a:r>
              <a:rPr lang="hu-HU" i="1" dirty="0"/>
              <a:t> </a:t>
            </a:r>
            <a:r>
              <a:rPr lang="hu-HU" i="1" dirty="0" err="1"/>
              <a:t>sceplev</a:t>
            </a:r>
            <a:r>
              <a:rPr lang="hu-HU" i="1" dirty="0"/>
              <a:t> nem illethet</a:t>
            </a:r>
            <a:r>
              <a:rPr lang="hu-HU" dirty="0"/>
              <a:t> </a:t>
            </a:r>
          </a:p>
          <a:p>
            <a:pPr marL="0" indent="0">
              <a:buNone/>
            </a:pPr>
            <a:r>
              <a:rPr lang="hu-HU" dirty="0"/>
              <a:t>A. akit szeplő nem illethet</a:t>
            </a:r>
          </a:p>
          <a:p>
            <a:pPr marL="0" indent="0">
              <a:buNone/>
            </a:pPr>
            <a:r>
              <a:rPr lang="hu-HU" b="1" dirty="0"/>
              <a:t>B. akit szégyenfolt nem illethet</a:t>
            </a:r>
          </a:p>
          <a:p>
            <a:pPr marL="0" indent="0">
              <a:buNone/>
            </a:pPr>
            <a:r>
              <a:rPr lang="hu-HU" dirty="0"/>
              <a:t>C. akin szeplő nem lehet  </a:t>
            </a:r>
          </a:p>
          <a:p>
            <a:pPr marL="0" indent="0">
              <a:buNone/>
            </a:pPr>
            <a:r>
              <a:rPr lang="hu-HU" dirty="0"/>
              <a:t>D. akin szégyenfolt esett </a:t>
            </a:r>
          </a:p>
        </p:txBody>
      </p:sp>
    </p:spTree>
    <p:extLst>
      <p:ext uri="{BB962C8B-B14F-4D97-AF65-F5344CB8AC3E}">
        <p14:creationId xmlns:p14="http://schemas.microsoft.com/office/powerpoint/2010/main" val="171010918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z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306</Words>
  <Application>Microsoft Office PowerPoint</Application>
  <PresentationFormat>Szélesvásznú</PresentationFormat>
  <Paragraphs>47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Calibri Light</vt:lpstr>
      <vt:lpstr>Rockwell</vt:lpstr>
      <vt:lpstr>Wingdings</vt:lpstr>
      <vt:lpstr>Atlasz</vt:lpstr>
      <vt:lpstr>Boszorkányperek</vt:lpstr>
      <vt:lpstr>Boszorkányperek normalizálása</vt:lpstr>
      <vt:lpstr>Mi van a kutyával?</vt:lpstr>
      <vt:lpstr>Olvassunk!</vt:lpstr>
      <vt:lpstr>TMK-keresések</vt:lpstr>
      <vt:lpstr>Zárthelyi-kérdések – példa</vt:lpstr>
      <vt:lpstr>Zárthelyi-kérdések – példa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Boszorkányperek</dc:title>
  <dc:creator>Dér Csilla Ilona</dc:creator>
  <cp:lastModifiedBy>Dér Csilla Ilona</cp:lastModifiedBy>
  <cp:revision>27</cp:revision>
  <dcterms:created xsi:type="dcterms:W3CDTF">2021-04-30T08:30:59Z</dcterms:created>
  <dcterms:modified xsi:type="dcterms:W3CDTF">2021-04-30T08:53:35Z</dcterms:modified>
</cp:coreProperties>
</file>